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D015-0BBA-4F37-B176-322789BB42BD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F700-EB0E-4F9D-BEA9-B4A84BEA3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9726-211C-4B9A-9BE8-F3F724B6D836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4D89-1B32-4DFB-83AE-BBEE78650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8161-85A4-4387-BE6A-9F5FC926E19E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960F-B4A2-4B3D-9F4F-00DECE9D4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4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1D4D-F4E3-49FD-B51B-471292885B11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28C2-502C-47B9-8F60-B5789CBEB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D8D5-5D8D-4DBF-9AB1-5A435B355D00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97D3-C0FA-47C3-909E-32B0C8A36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0E26-402E-46E6-A6F5-CA26BE58B4BF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D24E-CB3B-41B6-9C51-9931189A1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FE06-95BE-4B39-A0FF-C1F9DB0C4C81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BC4A-D053-48B0-98EC-6861AE76C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D9C6-300C-43F3-A4D5-B6C12BDD6A14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C03B-2688-4541-BC85-C2C0AF30A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ltGray"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48B5-F727-4A6F-A542-33A84C3D0795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64D8FE3B-7A68-43F2-9A9F-817A6C6F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DA6D-D881-4540-813B-0C729D8C5EE2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E7B8-02E2-47B4-8554-BB3B3C39C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A314-96DD-442B-BB95-CCAD861E6000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72D-0427-4EFF-8D6B-CBE14FF90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8980-B6C9-41B5-9334-3120B855F22C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5C75-68B2-439D-B362-1BB6929F1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9F76-5A64-474C-8E74-4F453A51D966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17D4-FB95-48B8-B882-3A54F5500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AE9B-9809-4A0C-8AE6-67BC3F12C248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B255-C37B-4B85-9AED-A6611E382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24BF-8B0E-42D0-9493-80D436519711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058E-C6AE-436F-8D71-DF2457CE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F297-A617-46E8-B47A-35838AC69F92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385-69F0-4CE4-AB4F-BE84CE4D3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4FC6-732A-432B-A68B-2F77664ECC0A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1043-03D9-4646-919D-ABB6C868D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7B2ED6-AEBC-4AC0-AF3A-D6161EB4D7E6}" type="datetimeFigureOut">
              <a:rPr lang="ru-RU"/>
              <a:pPr>
                <a:defRPr/>
              </a:pPr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11EBD-F339-4531-B90D-19B67929F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s://get.pxhere.com/photo/horizon-silhouette-mountain-cloud-sky-sunrise-sunset-sunlight-morning-dawn-dusk-evening-atmospheric-phenomenon-4879.jpg"/>
          <p:cNvPicPr>
            <a:picLocks noChangeAspect="1" noChangeArrowheads="1"/>
          </p:cNvPicPr>
          <p:nvPr/>
        </p:nvPicPr>
        <p:blipFill>
          <a:blip r:embed="rId2"/>
          <a:srcRect b="14024"/>
          <a:stretch>
            <a:fillRect/>
          </a:stretch>
        </p:blipFill>
        <p:spPr bwMode="auto">
          <a:xfrm>
            <a:off x="0" y="0"/>
            <a:ext cx="12192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308100" y="733425"/>
            <a:ext cx="88360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Segoe UI Black"/>
                <a:ea typeface="Segoe UI Black"/>
                <a:cs typeface="Segoe UI Black"/>
              </a:rPr>
              <a:t>Воля и Мечта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06538" y="2393950"/>
            <a:ext cx="9345612" cy="39688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10852150" y="2039938"/>
            <a:ext cx="631825" cy="52546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3200" y="4851400"/>
            <a:ext cx="35179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МОУ «СОШ №32» </a:t>
            </a:r>
          </a:p>
          <a:p>
            <a:pPr>
              <a:spcBef>
                <a:spcPct val="50000"/>
              </a:spcBef>
            </a:pPr>
            <a:r>
              <a:rPr lang="ru-RU"/>
              <a:t>г.Энгельс </a:t>
            </a:r>
          </a:p>
          <a:p>
            <a:pPr>
              <a:spcBef>
                <a:spcPct val="50000"/>
              </a:spcBef>
            </a:pPr>
            <a:r>
              <a:rPr lang="ru-RU"/>
              <a:t>Саратовская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s://get.pxhere.com/photo/horizon-silhouette-mountain-cloud-sky-sunrise-sunset-sunlight-morning-dawn-dusk-evening-atmospheric-phenomenon-4879.jpg"/>
          <p:cNvPicPr>
            <a:picLocks noChangeAspect="1" noChangeArrowheads="1"/>
          </p:cNvPicPr>
          <p:nvPr/>
        </p:nvPicPr>
        <p:blipFill>
          <a:blip r:embed="rId2"/>
          <a:srcRect b="14024"/>
          <a:stretch>
            <a:fillRect/>
          </a:stretch>
        </p:blipFill>
        <p:spPr bwMode="auto">
          <a:xfrm>
            <a:off x="0" y="0"/>
            <a:ext cx="12192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777875" y="184150"/>
            <a:ext cx="10636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FF"/>
                </a:solidFill>
                <a:latin typeface="Segoe UI Black"/>
                <a:ea typeface="Segoe UI Black"/>
                <a:cs typeface="Segoe UI Black"/>
              </a:rPr>
              <a:t>Воля - это…</a:t>
            </a:r>
          </a:p>
          <a:p>
            <a:r>
              <a:rPr lang="ru-RU" sz="9600">
                <a:solidFill>
                  <a:srgbClr val="FFFFFF"/>
                </a:solidFill>
                <a:latin typeface="Segoe UI Black"/>
                <a:ea typeface="Segoe UI Black"/>
                <a:cs typeface="Segoe UI Black"/>
              </a:rPr>
              <a:t>Мечта – это…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42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/>
          </p:cNvPicPr>
          <p:nvPr/>
        </p:nvPicPr>
        <p:blipFill>
          <a:blip r:embed="rId3"/>
          <a:srcRect l="7919"/>
          <a:stretch>
            <a:fillRect/>
          </a:stretch>
        </p:blipFill>
        <p:spPr bwMode="auto">
          <a:xfrm>
            <a:off x="7893050" y="-42863"/>
            <a:ext cx="4298950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413250" y="2460625"/>
            <a:ext cx="3660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200" b="1">
                <a:latin typeface="Trebuchet MS" pitchFamily="34" charset="0"/>
              </a:rPr>
              <a:t>Валерий </a:t>
            </a:r>
          </a:p>
          <a:p>
            <a:pPr algn="ctr"/>
            <a:r>
              <a:rPr lang="ru-RU" sz="5200" b="1">
                <a:latin typeface="Trebuchet MS" pitchFamily="34" charset="0"/>
              </a:rPr>
              <a:t>Харламов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s://get.pxhere.com/photo/horizon-silhouette-mountain-cloud-sky-sunrise-sunset-sunlight-morning-dawn-dusk-evening-atmospheric-phenomenon-4879.jpg"/>
          <p:cNvPicPr>
            <a:picLocks noChangeAspect="1" noChangeArrowheads="1"/>
          </p:cNvPicPr>
          <p:nvPr/>
        </p:nvPicPr>
        <p:blipFill>
          <a:blip r:embed="rId3"/>
          <a:srcRect b="14024"/>
          <a:stretch>
            <a:fillRect/>
          </a:stretch>
        </p:blipFill>
        <p:spPr bwMode="auto">
          <a:xfrm>
            <a:off x="0" y="0"/>
            <a:ext cx="12192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3317" r="2969"/>
          <a:stretch>
            <a:fillRect/>
          </a:stretch>
        </p:blipFill>
        <p:spPr bwMode="auto">
          <a:xfrm>
            <a:off x="0" y="1125538"/>
            <a:ext cx="12192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13100" y="201613"/>
            <a:ext cx="5037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rebuchet MS" pitchFamily="34" charset="0"/>
              </a:rPr>
              <a:t>Легенда №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 b="3593"/>
          <a:stretch>
            <a:fillRect/>
          </a:stretch>
        </p:blipFill>
        <p:spPr bwMode="auto">
          <a:xfrm>
            <a:off x="0" y="0"/>
            <a:ext cx="8964613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9345613" y="2574925"/>
            <a:ext cx="17986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rebuchet MS" pitchFamily="34" charset="0"/>
              </a:rPr>
              <a:t>Брэд</a:t>
            </a:r>
          </a:p>
          <a:p>
            <a:r>
              <a:rPr lang="ru-RU" sz="5400" b="1">
                <a:latin typeface="Trebuchet MS" pitchFamily="34" charset="0"/>
              </a:rPr>
              <a:t>Коэн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 l="24265" t="11353" r="51028" b="24498"/>
          <a:stretch>
            <a:fillRect/>
          </a:stretch>
        </p:blipFill>
        <p:spPr bwMode="auto">
          <a:xfrm>
            <a:off x="0" y="0"/>
            <a:ext cx="470693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5956300" y="2863850"/>
            <a:ext cx="488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Trebuchet MS" pitchFamily="34" charset="0"/>
              </a:rPr>
              <a:t>Зина Портнова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s://get.pxhere.com/photo/horizon-silhouette-mountain-cloud-sky-sunrise-sunset-sunlight-morning-dawn-dusk-evening-atmospheric-phenomenon-4879.jpg"/>
          <p:cNvPicPr>
            <a:picLocks noChangeAspect="1" noChangeArrowheads="1"/>
          </p:cNvPicPr>
          <p:nvPr/>
        </p:nvPicPr>
        <p:blipFill>
          <a:blip r:embed="rId2"/>
          <a:srcRect b="14024"/>
          <a:stretch>
            <a:fillRect/>
          </a:stretch>
        </p:blipFill>
        <p:spPr bwMode="auto">
          <a:xfrm>
            <a:off x="0" y="0"/>
            <a:ext cx="12192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39775" y="511175"/>
            <a:ext cx="11214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Trebuchet MS" pitchFamily="34" charset="0"/>
              </a:rPr>
              <a:t>Есть воля – есть человек,</a:t>
            </a:r>
          </a:p>
          <a:p>
            <a:r>
              <a:rPr lang="ru-RU" sz="6600">
                <a:latin typeface="Trebuchet MS" pitchFamily="34" charset="0"/>
              </a:rPr>
              <a:t>Нет воли – нет человека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032625" y="289083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Режиссёр Александр Довженко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32</TotalTime>
  <Words>32</Words>
  <Application>Microsoft Office PowerPoint</Application>
  <PresentationFormat>Произвольный</PresentationFormat>
  <Paragraphs>15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7</vt:i4>
      </vt:variant>
    </vt:vector>
  </HeadingPairs>
  <TitlesOfParts>
    <vt:vector size="29" baseType="lpstr">
      <vt:lpstr>Arial</vt:lpstr>
      <vt:lpstr>Trebuchet MS</vt:lpstr>
      <vt:lpstr>Calibri</vt:lpstr>
      <vt:lpstr>Segoe UI Black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1</cp:lastModifiedBy>
  <cp:revision>8</cp:revision>
  <dcterms:created xsi:type="dcterms:W3CDTF">2021-04-18T12:26:10Z</dcterms:created>
  <dcterms:modified xsi:type="dcterms:W3CDTF">2021-05-03T18:35:47Z</dcterms:modified>
</cp:coreProperties>
</file>